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35999738" cy="3599973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9" d="100"/>
          <a:sy n="39" d="100"/>
        </p:scale>
        <p:origin x="-940" y="-2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36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52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5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8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44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66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4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89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04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D443E-6A9A-46D5-85CB-D4CA8A583528}" type="datetimeFigureOut">
              <a:rPr lang="en-IN" smtClean="0"/>
              <a:t>20-03-2021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11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2D3B62-B202-4D01-A987-D0F55CBD59A6}"/>
              </a:ext>
            </a:extLst>
          </p:cNvPr>
          <p:cNvSpPr/>
          <p:nvPr/>
        </p:nvSpPr>
        <p:spPr>
          <a:xfrm>
            <a:off x="6273743" y="1730829"/>
            <a:ext cx="5355771" cy="7739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AF4F51-FB35-4A98-9AA5-A18ED19FF393}"/>
              </a:ext>
            </a:extLst>
          </p:cNvPr>
          <p:cNvSpPr/>
          <p:nvPr/>
        </p:nvSpPr>
        <p:spPr>
          <a:xfrm>
            <a:off x="6273742" y="631372"/>
            <a:ext cx="5355771" cy="88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>
                <a:solidFill>
                  <a:schemeClr val="tx1"/>
                </a:solidFill>
              </a:rPr>
              <a:t>Login screen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BB5674-8EDC-43A6-AF5D-918961BE0100}"/>
              </a:ext>
            </a:extLst>
          </p:cNvPr>
          <p:cNvSpPr/>
          <p:nvPr/>
        </p:nvSpPr>
        <p:spPr>
          <a:xfrm>
            <a:off x="6570249" y="2128073"/>
            <a:ext cx="141986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Chat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975E14-E471-4BB1-9322-BE5E2F0B692F}"/>
              </a:ext>
            </a:extLst>
          </p:cNvPr>
          <p:cNvSpPr/>
          <p:nvPr/>
        </p:nvSpPr>
        <p:spPr>
          <a:xfrm>
            <a:off x="8286614" y="2456499"/>
            <a:ext cx="1386713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Shots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8B148E-766A-44FF-9EEC-EB85CB606334}"/>
              </a:ext>
            </a:extLst>
          </p:cNvPr>
          <p:cNvSpPr/>
          <p:nvPr/>
        </p:nvSpPr>
        <p:spPr>
          <a:xfrm>
            <a:off x="9972297" y="2128073"/>
            <a:ext cx="1351136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Call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amera">
                <a:extLst>
                  <a:ext uri="{FF2B5EF4-FFF2-40B4-BE49-F238E27FC236}">
                    <a16:creationId xmlns:a16="http://schemas.microsoft.com/office/drawing/2014/main" id="{C264D592-0665-4E5A-AB23-0E42EBF956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51082927"/>
                  </p:ext>
                </p:extLst>
              </p:nvPr>
            </p:nvGraphicFramePr>
            <p:xfrm>
              <a:off x="8697685" y="8730345"/>
              <a:ext cx="664029" cy="4898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029" cy="48985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7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amera">
                <a:extLst>
                  <a:ext uri="{FF2B5EF4-FFF2-40B4-BE49-F238E27FC236}">
                    <a16:creationId xmlns:a16="http://schemas.microsoft.com/office/drawing/2014/main" id="{C264D592-0665-4E5A-AB23-0E42EBF95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7685" y="8730345"/>
                <a:ext cx="664029" cy="489857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7E120E-5C07-47A7-BA69-3B3C29F2741D}"/>
              </a:ext>
            </a:extLst>
          </p:cNvPr>
          <p:cNvCxnSpPr/>
          <p:nvPr/>
        </p:nvCxnSpPr>
        <p:spPr>
          <a:xfrm>
            <a:off x="6273742" y="2923260"/>
            <a:ext cx="2706228" cy="5824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103EEF-28A6-40B7-95D6-995B23046E31}"/>
              </a:ext>
            </a:extLst>
          </p:cNvPr>
          <p:cNvCxnSpPr/>
          <p:nvPr/>
        </p:nvCxnSpPr>
        <p:spPr>
          <a:xfrm flipH="1">
            <a:off x="8951627" y="2944501"/>
            <a:ext cx="2677886" cy="549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1C8E2CB8-EAE8-46D1-8B19-511CF6834ADC}"/>
              </a:ext>
            </a:extLst>
          </p:cNvPr>
          <p:cNvSpPr/>
          <p:nvPr/>
        </p:nvSpPr>
        <p:spPr>
          <a:xfrm>
            <a:off x="8654141" y="1740123"/>
            <a:ext cx="653143" cy="5714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C93D46-1703-4D8D-8C03-9E9B4413CFBE}"/>
              </a:ext>
            </a:extLst>
          </p:cNvPr>
          <p:cNvCxnSpPr>
            <a:stCxn id="15" idx="6"/>
          </p:cNvCxnSpPr>
          <p:nvPr/>
        </p:nvCxnSpPr>
        <p:spPr>
          <a:xfrm flipV="1">
            <a:off x="9307284" y="1740123"/>
            <a:ext cx="3070570" cy="28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5A328-18F8-4E68-AC9D-C92B392C3601}"/>
              </a:ext>
            </a:extLst>
          </p:cNvPr>
          <p:cNvSpPr txBox="1"/>
          <p:nvPr/>
        </p:nvSpPr>
        <p:spPr>
          <a:xfrm>
            <a:off x="12293546" y="1431969"/>
            <a:ext cx="1716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DP with surroundings status</a:t>
            </a:r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3029B812-122D-4494-91E1-FFF89B124C29}"/>
              </a:ext>
            </a:extLst>
          </p:cNvPr>
          <p:cNvSpPr/>
          <p:nvPr/>
        </p:nvSpPr>
        <p:spPr>
          <a:xfrm flipH="1">
            <a:off x="6307195" y="1817650"/>
            <a:ext cx="296507" cy="15242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B2AD7-488E-4E9B-8318-CB3F37BC7BAE}"/>
              </a:ext>
            </a:extLst>
          </p:cNvPr>
          <p:cNvCxnSpPr>
            <a:stCxn id="12" idx="3"/>
          </p:cNvCxnSpPr>
          <p:nvPr/>
        </p:nvCxnSpPr>
        <p:spPr>
          <a:xfrm flipH="1">
            <a:off x="4438185" y="1893863"/>
            <a:ext cx="1869010" cy="726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5BA84C-76E5-4F7E-A048-574E4E4A0F54}"/>
              </a:ext>
            </a:extLst>
          </p:cNvPr>
          <p:cNvSpPr txBox="1"/>
          <p:nvPr/>
        </p:nvSpPr>
        <p:spPr>
          <a:xfrm>
            <a:off x="3445727" y="2476335"/>
            <a:ext cx="102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107901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59222A-D6E1-430C-B14E-887C77060B0F}"/>
              </a:ext>
            </a:extLst>
          </p:cNvPr>
          <p:cNvSpPr txBox="1"/>
          <p:nvPr/>
        </p:nvSpPr>
        <p:spPr>
          <a:xfrm>
            <a:off x="11385177" y="268940"/>
            <a:ext cx="5253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0000"/>
                </a:solidFill>
              </a:rPr>
              <a:t>Registration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1BF98-2A2C-4EDC-99D2-E3088EBB262F}"/>
              </a:ext>
            </a:extLst>
          </p:cNvPr>
          <p:cNvSpPr/>
          <p:nvPr/>
        </p:nvSpPr>
        <p:spPr>
          <a:xfrm>
            <a:off x="11241741" y="2384612"/>
            <a:ext cx="5701553" cy="1323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Install/start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A30F18-5A89-4C23-AEE1-1BE3CEBF2F00}"/>
              </a:ext>
            </a:extLst>
          </p:cNvPr>
          <p:cNvSpPr/>
          <p:nvPr/>
        </p:nvSpPr>
        <p:spPr>
          <a:xfrm>
            <a:off x="10578353" y="5056094"/>
            <a:ext cx="7100047" cy="18646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Permissions like-Location,phone,storage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AFE683-2C58-42DF-B339-B55D84DEC74A}"/>
              </a:ext>
            </a:extLst>
          </p:cNvPr>
          <p:cNvSpPr/>
          <p:nvPr/>
        </p:nvSpPr>
        <p:spPr>
          <a:xfrm>
            <a:off x="11385177" y="7709647"/>
            <a:ext cx="5844988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Phone Number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CD07955-E465-4E42-8C18-865695949CDE}"/>
              </a:ext>
            </a:extLst>
          </p:cNvPr>
          <p:cNvSpPr/>
          <p:nvPr/>
        </p:nvSpPr>
        <p:spPr>
          <a:xfrm>
            <a:off x="21049129" y="7117975"/>
            <a:ext cx="788895" cy="2169459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O</a:t>
            </a:r>
          </a:p>
          <a:p>
            <a:pPr algn="ctr"/>
            <a:r>
              <a:rPr lang="en-IN" sz="2500" dirty="0"/>
              <a:t>T</a:t>
            </a:r>
          </a:p>
          <a:p>
            <a:pPr algn="ctr"/>
            <a:r>
              <a:rPr lang="en-IN" sz="2500" dirty="0"/>
              <a:t>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13F1D1-531D-4882-B018-170735AA47A2}"/>
              </a:ext>
            </a:extLst>
          </p:cNvPr>
          <p:cNvSpPr/>
          <p:nvPr/>
        </p:nvSpPr>
        <p:spPr>
          <a:xfrm>
            <a:off x="10578353" y="10130117"/>
            <a:ext cx="7261412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Full Name, DOB(use calendar)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C2C48C-7181-4F3C-8073-5612E955F384}"/>
              </a:ext>
            </a:extLst>
          </p:cNvPr>
          <p:cNvSpPr/>
          <p:nvPr/>
        </p:nvSpPr>
        <p:spPr>
          <a:xfrm>
            <a:off x="10578353" y="12783671"/>
            <a:ext cx="7620000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Choose user name/profile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7CC8D2-46AF-4A90-AA90-E0FD5B072AC7}"/>
              </a:ext>
            </a:extLst>
          </p:cNvPr>
          <p:cNvSpPr/>
          <p:nvPr/>
        </p:nvSpPr>
        <p:spPr>
          <a:xfrm>
            <a:off x="12541624" y="15580660"/>
            <a:ext cx="3334871" cy="11295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Submit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8C69AB-8488-4839-94C9-3B809A57A5B0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4092518" y="3708051"/>
            <a:ext cx="35859" cy="134804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D9956-C37D-43D1-83C0-D819FE4A99A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4128377" y="6920753"/>
            <a:ext cx="35857" cy="7888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AD8585-4C1C-4069-9749-B5E1B3BB633A}"/>
              </a:ext>
            </a:extLst>
          </p:cNvPr>
          <p:cNvCxnSpPr>
            <a:cxnSpLocks/>
          </p:cNvCxnSpPr>
          <p:nvPr/>
        </p:nvCxnSpPr>
        <p:spPr>
          <a:xfrm>
            <a:off x="14092530" y="9395003"/>
            <a:ext cx="0" cy="62419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E600BC-494D-4437-AFA5-5F129C5CA935}"/>
              </a:ext>
            </a:extLst>
          </p:cNvPr>
          <p:cNvCxnSpPr>
            <a:cxnSpLocks/>
          </p:cNvCxnSpPr>
          <p:nvPr/>
        </p:nvCxnSpPr>
        <p:spPr>
          <a:xfrm flipH="1">
            <a:off x="17355680" y="8498535"/>
            <a:ext cx="3693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C049F3-D89D-4C25-A2A0-4EE990C40005}"/>
              </a:ext>
            </a:extLst>
          </p:cNvPr>
          <p:cNvCxnSpPr>
            <a:cxnSpLocks/>
          </p:cNvCxnSpPr>
          <p:nvPr/>
        </p:nvCxnSpPr>
        <p:spPr>
          <a:xfrm>
            <a:off x="14182170" y="11940989"/>
            <a:ext cx="0" cy="66338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EAB310-83AC-499A-8793-CCA49799AC45}"/>
              </a:ext>
            </a:extLst>
          </p:cNvPr>
          <p:cNvCxnSpPr>
            <a:cxnSpLocks/>
          </p:cNvCxnSpPr>
          <p:nvPr/>
        </p:nvCxnSpPr>
        <p:spPr>
          <a:xfrm>
            <a:off x="14200101" y="14486967"/>
            <a:ext cx="0" cy="9861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8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FF7497-9A10-4131-9BFA-F08129A64216}"/>
              </a:ext>
            </a:extLst>
          </p:cNvPr>
          <p:cNvSpPr/>
          <p:nvPr/>
        </p:nvSpPr>
        <p:spPr>
          <a:xfrm>
            <a:off x="15713249" y="3174381"/>
            <a:ext cx="4573239" cy="8617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500" dirty="0"/>
              <a:t>Enter </a:t>
            </a:r>
            <a:r>
              <a:rPr lang="en-IN" sz="3500" dirty="0" err="1"/>
              <a:t>Funshot</a:t>
            </a:r>
            <a:endParaRPr lang="en-IN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98752-A085-443E-87CC-1328A1C6294C}"/>
              </a:ext>
            </a:extLst>
          </p:cNvPr>
          <p:cNvSpPr txBox="1"/>
          <p:nvPr/>
        </p:nvSpPr>
        <p:spPr>
          <a:xfrm>
            <a:off x="16729869" y="2007513"/>
            <a:ext cx="254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rgbClr val="FF0000"/>
                </a:solidFill>
              </a:rPr>
              <a:t>Funshot</a:t>
            </a:r>
            <a:endParaRPr lang="en-IN" sz="5000" dirty="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8F3588-D9E4-43E0-850E-F7B22FF271F7}"/>
              </a:ext>
            </a:extLst>
          </p:cNvPr>
          <p:cNvSpPr/>
          <p:nvPr/>
        </p:nvSpPr>
        <p:spPr>
          <a:xfrm>
            <a:off x="15530463" y="4583156"/>
            <a:ext cx="4938810" cy="23083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dirty="0"/>
              <a:t>Select your language</a:t>
            </a:r>
            <a:r>
              <a:rPr lang="en-IN" sz="2500" dirty="0"/>
              <a:t>- Telugu,Tamil,Malayalam,Kannada,Hindi,Odia,Urdu,Marathi,Bengali,Bhojpuri,Assamese,Haryani,Punjabi,Gujarati,Rajasthani,English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C59ABF-50FE-471A-BCAE-17D3BC879019}"/>
              </a:ext>
            </a:extLst>
          </p:cNvPr>
          <p:cNvSpPr/>
          <p:nvPr/>
        </p:nvSpPr>
        <p:spPr>
          <a:xfrm>
            <a:off x="15388683" y="7493620"/>
            <a:ext cx="5218771" cy="713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u="sng" dirty="0"/>
              <a:t>Albums/Video/Photo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E77A99-43A0-4BFD-9293-A661D1933A61}"/>
              </a:ext>
            </a:extLst>
          </p:cNvPr>
          <p:cNvSpPr/>
          <p:nvPr/>
        </p:nvSpPr>
        <p:spPr>
          <a:xfrm>
            <a:off x="12149253" y="7493620"/>
            <a:ext cx="1806498" cy="713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dirty="0"/>
              <a:t>Music(30 sec)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702486-D9FB-4200-874F-16B7A2B12F69}"/>
              </a:ext>
            </a:extLst>
          </p:cNvPr>
          <p:cNvSpPr/>
          <p:nvPr/>
        </p:nvSpPr>
        <p:spPr>
          <a:xfrm>
            <a:off x="12082346" y="6077413"/>
            <a:ext cx="1940312" cy="9813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Pick from our source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FF2A23-5204-4B40-A631-BC3AE32389D6}"/>
              </a:ext>
            </a:extLst>
          </p:cNvPr>
          <p:cNvSpPr/>
          <p:nvPr/>
        </p:nvSpPr>
        <p:spPr>
          <a:xfrm>
            <a:off x="11586117" y="8697958"/>
            <a:ext cx="2932771" cy="11931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Search from online cut using Mp3 cutter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2083BD-024A-40C4-838F-27BFC2FF3877}"/>
              </a:ext>
            </a:extLst>
          </p:cNvPr>
          <p:cNvSpPr/>
          <p:nvPr/>
        </p:nvSpPr>
        <p:spPr>
          <a:xfrm>
            <a:off x="21767180" y="5274527"/>
            <a:ext cx="2018371" cy="51518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85DBD2-71D8-451B-BEBE-13690C7B479C}"/>
              </a:ext>
            </a:extLst>
          </p:cNvPr>
          <p:cNvSpPr/>
          <p:nvPr/>
        </p:nvSpPr>
        <p:spPr>
          <a:xfrm>
            <a:off x="22040386" y="5664818"/>
            <a:ext cx="1544443" cy="490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Camera Flip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21B1CD-8BAE-41BE-99FC-C485EF25FC73}"/>
              </a:ext>
            </a:extLst>
          </p:cNvPr>
          <p:cNvSpPr/>
          <p:nvPr/>
        </p:nvSpPr>
        <p:spPr>
          <a:xfrm>
            <a:off x="22040386" y="6389646"/>
            <a:ext cx="1544443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Flash-ON/OFF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2D3B2B-8DF3-4AF3-8479-D9993097D174}"/>
              </a:ext>
            </a:extLst>
          </p:cNvPr>
          <p:cNvSpPr/>
          <p:nvPr/>
        </p:nvSpPr>
        <p:spPr>
          <a:xfrm>
            <a:off x="22040385" y="7136777"/>
            <a:ext cx="1544443" cy="568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Brightness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B7F089-7D93-4AEC-94AF-8957915AB43A}"/>
              </a:ext>
            </a:extLst>
          </p:cNvPr>
          <p:cNvSpPr/>
          <p:nvPr/>
        </p:nvSpPr>
        <p:spPr>
          <a:xfrm>
            <a:off x="22040384" y="7939667"/>
            <a:ext cx="1544443" cy="568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Beauty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B0EB91-92DE-4FF5-826E-C2D664CFAB10}"/>
              </a:ext>
            </a:extLst>
          </p:cNvPr>
          <p:cNvSpPr/>
          <p:nvPr/>
        </p:nvSpPr>
        <p:spPr>
          <a:xfrm>
            <a:off x="22040383" y="8720255"/>
            <a:ext cx="1544444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Speed-0.5X,1X,1.5X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2B26D5-32EF-4FAE-939C-153E3EE609CA}"/>
              </a:ext>
            </a:extLst>
          </p:cNvPr>
          <p:cNvSpPr/>
          <p:nvPr/>
        </p:nvSpPr>
        <p:spPr>
          <a:xfrm>
            <a:off x="22040383" y="9534290"/>
            <a:ext cx="1544444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Timer-10s,20s,30s</a:t>
            </a:r>
          </a:p>
        </p:txBody>
      </p:sp>
      <p:sp>
        <p:nvSpPr>
          <p:cNvPr id="16" name="Action Button: Go Hom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EF5B598-A833-4885-AB23-E2DF49CE6C23}"/>
              </a:ext>
            </a:extLst>
          </p:cNvPr>
          <p:cNvSpPr/>
          <p:nvPr/>
        </p:nvSpPr>
        <p:spPr>
          <a:xfrm>
            <a:off x="19681902" y="11508056"/>
            <a:ext cx="925552" cy="869795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Video camera">
                <a:extLst>
                  <a:ext uri="{FF2B5EF4-FFF2-40B4-BE49-F238E27FC236}">
                    <a16:creationId xmlns:a16="http://schemas.microsoft.com/office/drawing/2014/main" id="{CD580642-8A47-461F-946D-E85C8ADC66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7123269"/>
                  </p:ext>
                </p:extLst>
              </p:nvPr>
            </p:nvGraphicFramePr>
            <p:xfrm rot="10800000" flipV="1">
              <a:off x="17711030" y="11485754"/>
              <a:ext cx="997814" cy="869795"/>
            </p:xfrm>
            <a:graphic>
              <a:graphicData uri="http://schemas.microsoft.com/office/drawing/2017/model3d">
                <am3d:model3d r:embed="rId2">
                  <am3d:spPr>
                    <a:xfrm rot="10800000" flipV="1">
                      <a:off x="0" y="0"/>
                      <a:ext cx="997814" cy="869795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3250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15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Video camera">
                <a:extLst>
                  <a:ext uri="{FF2B5EF4-FFF2-40B4-BE49-F238E27FC236}">
                    <a16:creationId xmlns:a16="http://schemas.microsoft.com/office/drawing/2014/main" id="{CD580642-8A47-461F-946D-E85C8ADC66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 flipV="1">
                <a:off x="17711030" y="11485754"/>
                <a:ext cx="997814" cy="869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Gears">
                <a:extLst>
                  <a:ext uri="{FF2B5EF4-FFF2-40B4-BE49-F238E27FC236}">
                    <a16:creationId xmlns:a16="http://schemas.microsoft.com/office/drawing/2014/main" id="{D55CD7E6-D775-4FC9-B30D-9018AB3055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3481255"/>
                  </p:ext>
                </p:extLst>
              </p:nvPr>
            </p:nvGraphicFramePr>
            <p:xfrm rot="11996079" flipV="1">
              <a:off x="15773472" y="11651689"/>
              <a:ext cx="852994" cy="803996"/>
            </p:xfrm>
            <a:graphic>
              <a:graphicData uri="http://schemas.microsoft.com/office/drawing/2017/model3d">
                <am3d:model3d r:embed="rId4">
                  <am3d:spPr>
                    <a:xfrm rot="11996079" flipV="1">
                      <a:off x="0" y="0"/>
                      <a:ext cx="852994" cy="803996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692222" ay="-345969" az="-705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1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Gears">
                <a:extLst>
                  <a:ext uri="{FF2B5EF4-FFF2-40B4-BE49-F238E27FC236}">
                    <a16:creationId xmlns:a16="http://schemas.microsoft.com/office/drawing/2014/main" id="{D55CD7E6-D775-4FC9-B30D-9018AB305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996079" flipV="1">
                <a:off x="15773472" y="11651689"/>
                <a:ext cx="852994" cy="80399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9ACEAEC-F494-41BB-83C9-BEDA34836A57}"/>
              </a:ext>
            </a:extLst>
          </p:cNvPr>
          <p:cNvSpPr/>
          <p:nvPr/>
        </p:nvSpPr>
        <p:spPr>
          <a:xfrm>
            <a:off x="12411307" y="11764538"/>
            <a:ext cx="2107581" cy="767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Effects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0D578A-511D-4591-8DCC-81EAA8649E24}"/>
              </a:ext>
            </a:extLst>
          </p:cNvPr>
          <p:cNvSpPr/>
          <p:nvPr/>
        </p:nvSpPr>
        <p:spPr>
          <a:xfrm>
            <a:off x="12584151" y="10694026"/>
            <a:ext cx="1806498" cy="5798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Filters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BF3454-BE9B-47A1-AE8C-E94EBBD78D99}"/>
              </a:ext>
            </a:extLst>
          </p:cNvPr>
          <p:cNvSpPr/>
          <p:nvPr/>
        </p:nvSpPr>
        <p:spPr>
          <a:xfrm>
            <a:off x="12428035" y="13011910"/>
            <a:ext cx="2107581" cy="7678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C9452-F2C0-4378-9F6C-A3926E31CAA4}"/>
              </a:ext>
            </a:extLst>
          </p:cNvPr>
          <p:cNvSpPr txBox="1"/>
          <p:nvPr/>
        </p:nvSpPr>
        <p:spPr>
          <a:xfrm>
            <a:off x="15902818" y="12554710"/>
            <a:ext cx="62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Edit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1B237-AEE6-4EF8-8D6B-7B9506CBBC06}"/>
              </a:ext>
            </a:extLst>
          </p:cNvPr>
          <p:cNvSpPr txBox="1"/>
          <p:nvPr/>
        </p:nvSpPr>
        <p:spPr>
          <a:xfrm>
            <a:off x="17580119" y="12511671"/>
            <a:ext cx="99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Camera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Power On Off Icon">
                <a:extLst>
                  <a:ext uri="{FF2B5EF4-FFF2-40B4-BE49-F238E27FC236}">
                    <a16:creationId xmlns:a16="http://schemas.microsoft.com/office/drawing/2014/main" id="{ED87D0D9-FB92-4B89-A967-A7B45817B6F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6999526"/>
                  </p:ext>
                </p:extLst>
              </p:nvPr>
            </p:nvGraphicFramePr>
            <p:xfrm>
              <a:off x="19852778" y="12942242"/>
              <a:ext cx="623288" cy="7136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23288" cy="713678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93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Power On Off Icon">
                <a:extLst>
                  <a:ext uri="{FF2B5EF4-FFF2-40B4-BE49-F238E27FC236}">
                    <a16:creationId xmlns:a16="http://schemas.microsoft.com/office/drawing/2014/main" id="{ED87D0D9-FB92-4B89-A967-A7B45817B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52778" y="12942242"/>
                <a:ext cx="623288" cy="713678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Arrow: Down 24">
            <a:extLst>
              <a:ext uri="{FF2B5EF4-FFF2-40B4-BE49-F238E27FC236}">
                <a16:creationId xmlns:a16="http://schemas.microsoft.com/office/drawing/2014/main" id="{E1E0FEF7-9122-4E64-9E5C-3B3798E07317}"/>
              </a:ext>
            </a:extLst>
          </p:cNvPr>
          <p:cNvSpPr/>
          <p:nvPr/>
        </p:nvSpPr>
        <p:spPr>
          <a:xfrm>
            <a:off x="17864254" y="4036155"/>
            <a:ext cx="412595" cy="54700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4F80C6A-2952-4208-8140-4C44997291A4}"/>
              </a:ext>
            </a:extLst>
          </p:cNvPr>
          <p:cNvSpPr/>
          <p:nvPr/>
        </p:nvSpPr>
        <p:spPr>
          <a:xfrm>
            <a:off x="17864254" y="6891458"/>
            <a:ext cx="301083" cy="6021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AB69E432-CBA7-4F58-BB94-25058106CB0F}"/>
              </a:ext>
            </a:extLst>
          </p:cNvPr>
          <p:cNvSpPr/>
          <p:nvPr/>
        </p:nvSpPr>
        <p:spPr>
          <a:xfrm>
            <a:off x="20607454" y="7805854"/>
            <a:ext cx="1159726" cy="13381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4EEB6042-D9BA-46C4-8CE1-1E64CAF738CC}"/>
              </a:ext>
            </a:extLst>
          </p:cNvPr>
          <p:cNvSpPr/>
          <p:nvPr/>
        </p:nvSpPr>
        <p:spPr>
          <a:xfrm>
            <a:off x="13944600" y="7761250"/>
            <a:ext cx="1432932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2FE0C9B-931F-433B-8D51-C4D013E658A9}"/>
              </a:ext>
            </a:extLst>
          </p:cNvPr>
          <p:cNvSpPr/>
          <p:nvPr/>
        </p:nvSpPr>
        <p:spPr>
          <a:xfrm>
            <a:off x="12835054" y="7058720"/>
            <a:ext cx="479502" cy="4349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AC8EA742-70EC-4BD2-847E-801DED4DCC08}"/>
              </a:ext>
            </a:extLst>
          </p:cNvPr>
          <p:cNvSpPr/>
          <p:nvPr/>
        </p:nvSpPr>
        <p:spPr>
          <a:xfrm>
            <a:off x="12857356" y="8218451"/>
            <a:ext cx="345688" cy="446047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64DFF246-534E-4429-B528-F06476526DE9}"/>
              </a:ext>
            </a:extLst>
          </p:cNvPr>
          <p:cNvSpPr/>
          <p:nvPr/>
        </p:nvSpPr>
        <p:spPr>
          <a:xfrm>
            <a:off x="18708844" y="11942956"/>
            <a:ext cx="925552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B1587D9B-3B66-4C31-A762-5FF9E9D6C6CC}"/>
              </a:ext>
            </a:extLst>
          </p:cNvPr>
          <p:cNvSpPr/>
          <p:nvPr/>
        </p:nvSpPr>
        <p:spPr>
          <a:xfrm>
            <a:off x="16729869" y="11965258"/>
            <a:ext cx="850250" cy="190907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D83881D-A4EB-485C-B684-C6ECF04F322A}"/>
              </a:ext>
            </a:extLst>
          </p:cNvPr>
          <p:cNvSpPr/>
          <p:nvPr/>
        </p:nvSpPr>
        <p:spPr>
          <a:xfrm>
            <a:off x="20005288" y="12377851"/>
            <a:ext cx="281200" cy="4001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DF44FE07-B4BD-4C5E-BB4A-A26A4BF627A9}"/>
              </a:ext>
            </a:extLst>
          </p:cNvPr>
          <p:cNvSpPr/>
          <p:nvPr/>
        </p:nvSpPr>
        <p:spPr>
          <a:xfrm>
            <a:off x="14641551" y="12021015"/>
            <a:ext cx="1071698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4BA3C11-6E32-41CB-A74D-0C53CB88E634}"/>
              </a:ext>
            </a:extLst>
          </p:cNvPr>
          <p:cNvSpPr/>
          <p:nvPr/>
        </p:nvSpPr>
        <p:spPr>
          <a:xfrm>
            <a:off x="13314556" y="11273883"/>
            <a:ext cx="334537" cy="47950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34484598-6F4F-4096-87EC-3BEC9C27D3AF}"/>
              </a:ext>
            </a:extLst>
          </p:cNvPr>
          <p:cNvSpPr/>
          <p:nvPr/>
        </p:nvSpPr>
        <p:spPr>
          <a:xfrm>
            <a:off x="13314556" y="12577012"/>
            <a:ext cx="256478" cy="40011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Quad 37">
            <a:extLst>
              <a:ext uri="{FF2B5EF4-FFF2-40B4-BE49-F238E27FC236}">
                <a16:creationId xmlns:a16="http://schemas.microsoft.com/office/drawing/2014/main" id="{BCC028CD-0B69-4DC5-A792-8EFA5C7783A6}"/>
              </a:ext>
            </a:extLst>
          </p:cNvPr>
          <p:cNvSpPr/>
          <p:nvPr/>
        </p:nvSpPr>
        <p:spPr>
          <a:xfrm>
            <a:off x="17880980" y="8207298"/>
            <a:ext cx="395869" cy="3278456"/>
          </a:xfrm>
          <a:prstGeom prst="quadArrow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64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BAA1E-3E03-44A5-8CD7-C00E56579094}"/>
              </a:ext>
            </a:extLst>
          </p:cNvPr>
          <p:cNvSpPr txBox="1"/>
          <p:nvPr/>
        </p:nvSpPr>
        <p:spPr>
          <a:xfrm>
            <a:off x="17068800" y="558800"/>
            <a:ext cx="238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rgbClr val="FF0000"/>
                </a:solidFill>
              </a:rPr>
              <a:t>Funchat</a:t>
            </a:r>
            <a:endParaRPr lang="en-IN" sz="5000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A34450-2DCB-4CC8-8729-BD24212E22D8}"/>
              </a:ext>
            </a:extLst>
          </p:cNvPr>
          <p:cNvSpPr/>
          <p:nvPr/>
        </p:nvSpPr>
        <p:spPr>
          <a:xfrm>
            <a:off x="16687800" y="3833576"/>
            <a:ext cx="3249386" cy="1143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Already permissions Given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B25379-24EC-4968-8536-6C4FDA59CF04}"/>
              </a:ext>
            </a:extLst>
          </p:cNvPr>
          <p:cNvSpPr/>
          <p:nvPr/>
        </p:nvSpPr>
        <p:spPr>
          <a:xfrm>
            <a:off x="16687800" y="6025250"/>
            <a:ext cx="3249386" cy="1143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Show the chat list(contacts)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78D790-BAC5-46BB-B837-6B450F2A4161}"/>
              </a:ext>
            </a:extLst>
          </p:cNvPr>
          <p:cNvSpPr/>
          <p:nvPr/>
        </p:nvSpPr>
        <p:spPr>
          <a:xfrm>
            <a:off x="16720458" y="8396526"/>
            <a:ext cx="3249386" cy="1143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Select contact for typing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1F03D4-7F77-41F1-A057-289C26286692}"/>
              </a:ext>
            </a:extLst>
          </p:cNvPr>
          <p:cNvSpPr/>
          <p:nvPr/>
        </p:nvSpPr>
        <p:spPr>
          <a:xfrm>
            <a:off x="13764986" y="10825846"/>
            <a:ext cx="9535885" cy="1028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Typing area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A2B93588-6920-4559-94D5-8429737F8811}"/>
              </a:ext>
            </a:extLst>
          </p:cNvPr>
          <p:cNvSpPr/>
          <p:nvPr/>
        </p:nvSpPr>
        <p:spPr>
          <a:xfrm>
            <a:off x="20312746" y="11087107"/>
            <a:ext cx="538843" cy="473529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37274BF6-F4C5-48B7-A1D6-621E7E4A05D1}"/>
              </a:ext>
            </a:extLst>
          </p:cNvPr>
          <p:cNvSpPr/>
          <p:nvPr/>
        </p:nvSpPr>
        <p:spPr>
          <a:xfrm>
            <a:off x="21112848" y="11054450"/>
            <a:ext cx="816429" cy="473529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403C14B-5ED5-48E2-927A-08A3174EBF8F}"/>
              </a:ext>
            </a:extLst>
          </p:cNvPr>
          <p:cNvSpPr/>
          <p:nvPr/>
        </p:nvSpPr>
        <p:spPr>
          <a:xfrm>
            <a:off x="22223186" y="11038119"/>
            <a:ext cx="555171" cy="473529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F523002A-705A-489D-8CD2-72FA88714F6B}"/>
              </a:ext>
            </a:extLst>
          </p:cNvPr>
          <p:cNvSpPr/>
          <p:nvPr/>
        </p:nvSpPr>
        <p:spPr>
          <a:xfrm>
            <a:off x="21961952" y="2376951"/>
            <a:ext cx="653143" cy="5714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174D43A-A207-48CE-A89D-B3133E5A40FA}"/>
              </a:ext>
            </a:extLst>
          </p:cNvPr>
          <p:cNvSpPr/>
          <p:nvPr/>
        </p:nvSpPr>
        <p:spPr>
          <a:xfrm>
            <a:off x="17340943" y="2465607"/>
            <a:ext cx="1861457" cy="5225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Enter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456569-7832-4BA9-A65D-7814603C6648}"/>
              </a:ext>
            </a:extLst>
          </p:cNvPr>
          <p:cNvSpPr/>
          <p:nvPr/>
        </p:nvSpPr>
        <p:spPr>
          <a:xfrm>
            <a:off x="6400799" y="2442182"/>
            <a:ext cx="3167743" cy="7184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Settings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1E45D8-D424-414B-B5A6-428534EE3972}"/>
              </a:ext>
            </a:extLst>
          </p:cNvPr>
          <p:cNvSpPr/>
          <p:nvPr/>
        </p:nvSpPr>
        <p:spPr>
          <a:xfrm>
            <a:off x="9176657" y="3984171"/>
            <a:ext cx="3461657" cy="63518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Top Corners One Rounded and One Snipped 15">
            <a:extLst>
              <a:ext uri="{FF2B5EF4-FFF2-40B4-BE49-F238E27FC236}">
                <a16:creationId xmlns:a16="http://schemas.microsoft.com/office/drawing/2014/main" id="{F8F5F711-3D82-4A51-974D-90B96EE5F9DF}"/>
              </a:ext>
            </a:extLst>
          </p:cNvPr>
          <p:cNvSpPr/>
          <p:nvPr/>
        </p:nvSpPr>
        <p:spPr>
          <a:xfrm>
            <a:off x="6580414" y="6858006"/>
            <a:ext cx="2106386" cy="718457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Privacy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0F552-4698-469C-9625-3668AC3A2F7E}"/>
              </a:ext>
            </a:extLst>
          </p:cNvPr>
          <p:cNvSpPr/>
          <p:nvPr/>
        </p:nvSpPr>
        <p:spPr>
          <a:xfrm>
            <a:off x="9519555" y="435972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LAST SEEN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294E63-675F-4140-A41C-8EA2619215AC}"/>
              </a:ext>
            </a:extLst>
          </p:cNvPr>
          <p:cNvSpPr/>
          <p:nvPr/>
        </p:nvSpPr>
        <p:spPr>
          <a:xfrm>
            <a:off x="9524994" y="550408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Status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FA18F-C3EB-4CF5-A50C-C9AFA8BDE128}"/>
              </a:ext>
            </a:extLst>
          </p:cNvPr>
          <p:cNvSpPr/>
          <p:nvPr/>
        </p:nvSpPr>
        <p:spPr>
          <a:xfrm>
            <a:off x="9541323" y="6632124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E10D82-FF90-4278-9CEC-0B3C4D4D58B2}"/>
              </a:ext>
            </a:extLst>
          </p:cNvPr>
          <p:cNvSpPr/>
          <p:nvPr/>
        </p:nvSpPr>
        <p:spPr>
          <a:xfrm>
            <a:off x="9541323" y="7777848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Fingerprint</a:t>
            </a:r>
          </a:p>
        </p:txBody>
      </p:sp>
      <p:sp>
        <p:nvSpPr>
          <p:cNvPr id="21" name="Rectangle: Top Corners One Rounded and One Snipped 20">
            <a:extLst>
              <a:ext uri="{FF2B5EF4-FFF2-40B4-BE49-F238E27FC236}">
                <a16:creationId xmlns:a16="http://schemas.microsoft.com/office/drawing/2014/main" id="{088D5865-375D-42B2-9C2A-C1DB8E2B51D4}"/>
              </a:ext>
            </a:extLst>
          </p:cNvPr>
          <p:cNvSpPr/>
          <p:nvPr/>
        </p:nvSpPr>
        <p:spPr>
          <a:xfrm>
            <a:off x="6602185" y="12921355"/>
            <a:ext cx="2106386" cy="718457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Chat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D0CD41-2992-46B6-BB38-DA273F5CAF1D}"/>
              </a:ext>
            </a:extLst>
          </p:cNvPr>
          <p:cNvSpPr/>
          <p:nvPr/>
        </p:nvSpPr>
        <p:spPr>
          <a:xfrm>
            <a:off x="9198425" y="10961916"/>
            <a:ext cx="3461657" cy="80608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36CBB2-DCB1-4863-BDF1-7E74F4F53D9C}"/>
              </a:ext>
            </a:extLst>
          </p:cNvPr>
          <p:cNvSpPr/>
          <p:nvPr/>
        </p:nvSpPr>
        <p:spPr>
          <a:xfrm>
            <a:off x="9557652" y="9018825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block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E6B94-BBF7-4625-BA1A-352B373191FC}"/>
              </a:ext>
            </a:extLst>
          </p:cNvPr>
          <p:cNvSpPr/>
          <p:nvPr/>
        </p:nvSpPr>
        <p:spPr>
          <a:xfrm>
            <a:off x="9350822" y="1131026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Theme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3F4BF4-5EF9-49DB-9B51-F0970CAE9187}"/>
              </a:ext>
            </a:extLst>
          </p:cNvPr>
          <p:cNvSpPr/>
          <p:nvPr/>
        </p:nvSpPr>
        <p:spPr>
          <a:xfrm>
            <a:off x="9731821" y="12605667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backup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1DD6DB-372E-47F4-9BF1-A3EC5EBB4CCD}"/>
              </a:ext>
            </a:extLst>
          </p:cNvPr>
          <p:cNvSpPr/>
          <p:nvPr/>
        </p:nvSpPr>
        <p:spPr>
          <a:xfrm>
            <a:off x="9350822" y="1386841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History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41E82-5E80-4081-89DC-D96B882D8FE6}"/>
              </a:ext>
            </a:extLst>
          </p:cNvPr>
          <p:cNvSpPr/>
          <p:nvPr/>
        </p:nvSpPr>
        <p:spPr>
          <a:xfrm>
            <a:off x="9734535" y="1513115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Notification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177ED-BBFD-4FB8-AC0A-7DA998F6C810}"/>
              </a:ext>
            </a:extLst>
          </p:cNvPr>
          <p:cNvSpPr/>
          <p:nvPr/>
        </p:nvSpPr>
        <p:spPr>
          <a:xfrm>
            <a:off x="9350822" y="16440158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Change Number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8F9AF0-283D-41AD-82AE-A92EDBBC1BB3}"/>
              </a:ext>
            </a:extLst>
          </p:cNvPr>
          <p:cNvSpPr/>
          <p:nvPr/>
        </p:nvSpPr>
        <p:spPr>
          <a:xfrm>
            <a:off x="9731821" y="17686587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Delete Account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66F0C0-26D6-4BE2-8D2D-F58C91A77DEE}"/>
              </a:ext>
            </a:extLst>
          </p:cNvPr>
          <p:cNvSpPr/>
          <p:nvPr/>
        </p:nvSpPr>
        <p:spPr>
          <a:xfrm>
            <a:off x="20737287" y="12643765"/>
            <a:ext cx="1649182" cy="71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Select date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C72960-B5C9-4A65-878F-811CCBEEE199}"/>
              </a:ext>
            </a:extLst>
          </p:cNvPr>
          <p:cNvSpPr/>
          <p:nvPr/>
        </p:nvSpPr>
        <p:spPr>
          <a:xfrm>
            <a:off x="20742729" y="13759558"/>
            <a:ext cx="1649182" cy="71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Select time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E6FCD3-9679-4EFC-9D83-AB7780FDDC9D}"/>
              </a:ext>
            </a:extLst>
          </p:cNvPr>
          <p:cNvSpPr/>
          <p:nvPr/>
        </p:nvSpPr>
        <p:spPr>
          <a:xfrm>
            <a:off x="20737287" y="14908005"/>
            <a:ext cx="1649182" cy="71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Write </a:t>
            </a:r>
            <a:r>
              <a:rPr lang="en-IN" sz="2500" dirty="0" err="1"/>
              <a:t>msg</a:t>
            </a:r>
            <a:endParaRPr lang="en-IN" sz="25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B913E4-9C4D-4E7A-827B-8500E0CE27BE}"/>
              </a:ext>
            </a:extLst>
          </p:cNvPr>
          <p:cNvSpPr/>
          <p:nvPr/>
        </p:nvSpPr>
        <p:spPr>
          <a:xfrm>
            <a:off x="19382019" y="16056452"/>
            <a:ext cx="4278086" cy="13307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Stores in server and got receiver same time slot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199512A0-DECC-45A1-A191-84B4669EBC64}"/>
              </a:ext>
            </a:extLst>
          </p:cNvPr>
          <p:cNvSpPr/>
          <p:nvPr/>
        </p:nvSpPr>
        <p:spPr>
          <a:xfrm>
            <a:off x="19316703" y="2514594"/>
            <a:ext cx="2547258" cy="38478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2D2EB3-4773-428B-9C69-14048C3B468C}"/>
              </a:ext>
            </a:extLst>
          </p:cNvPr>
          <p:cNvSpPr txBox="1"/>
          <p:nvPr/>
        </p:nvSpPr>
        <p:spPr>
          <a:xfrm>
            <a:off x="22615095" y="2121024"/>
            <a:ext cx="2204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DP WITH STATUS </a:t>
            </a:r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F488DAB2-D349-4A43-BD91-4E9B9EE0C1CC}"/>
              </a:ext>
            </a:extLst>
          </p:cNvPr>
          <p:cNvSpPr/>
          <p:nvPr/>
        </p:nvSpPr>
        <p:spPr>
          <a:xfrm>
            <a:off x="9731821" y="2657469"/>
            <a:ext cx="7609122" cy="24190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DB2F19FC-D97A-4089-BC28-84335C102406}"/>
              </a:ext>
            </a:extLst>
          </p:cNvPr>
          <p:cNvSpPr/>
          <p:nvPr/>
        </p:nvSpPr>
        <p:spPr>
          <a:xfrm>
            <a:off x="7119257" y="3160639"/>
            <a:ext cx="293914" cy="3697367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2D761824-49E5-41C9-9985-72ABEC955B10}"/>
              </a:ext>
            </a:extLst>
          </p:cNvPr>
          <p:cNvSpPr/>
          <p:nvPr/>
        </p:nvSpPr>
        <p:spPr>
          <a:xfrm>
            <a:off x="7119257" y="7576463"/>
            <a:ext cx="293914" cy="5344892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D97957C0-D5D4-4F7D-B733-82B54665C22C}"/>
              </a:ext>
            </a:extLst>
          </p:cNvPr>
          <p:cNvSpPr/>
          <p:nvPr/>
        </p:nvSpPr>
        <p:spPr>
          <a:xfrm>
            <a:off x="8708571" y="7168250"/>
            <a:ext cx="468086" cy="21226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0DA86D91-6670-4FCC-BFE9-D876DBCFAA7A}"/>
              </a:ext>
            </a:extLst>
          </p:cNvPr>
          <p:cNvSpPr/>
          <p:nvPr/>
        </p:nvSpPr>
        <p:spPr>
          <a:xfrm>
            <a:off x="8714010" y="13215272"/>
            <a:ext cx="468086" cy="21226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849DFD-F328-4B23-9AC0-4367939E7D17}"/>
              </a:ext>
            </a:extLst>
          </p:cNvPr>
          <p:cNvCxnSpPr>
            <a:cxnSpLocks/>
          </p:cNvCxnSpPr>
          <p:nvPr/>
        </p:nvCxnSpPr>
        <p:spPr>
          <a:xfrm flipH="1">
            <a:off x="21504729" y="11632075"/>
            <a:ext cx="16334" cy="9572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16BCE780-50DD-489F-ADC4-967A8B081EDB}"/>
              </a:ext>
            </a:extLst>
          </p:cNvPr>
          <p:cNvSpPr/>
          <p:nvPr/>
        </p:nvSpPr>
        <p:spPr>
          <a:xfrm>
            <a:off x="21357771" y="13362222"/>
            <a:ext cx="375558" cy="39733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E8B6A3F3-AB38-44AE-93BA-3019DCEA78D9}"/>
              </a:ext>
            </a:extLst>
          </p:cNvPr>
          <p:cNvSpPr/>
          <p:nvPr/>
        </p:nvSpPr>
        <p:spPr>
          <a:xfrm>
            <a:off x="21379539" y="14494341"/>
            <a:ext cx="375558" cy="39733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E3E2A10B-BE3C-42D7-AE52-8F74558DC4BC}"/>
              </a:ext>
            </a:extLst>
          </p:cNvPr>
          <p:cNvSpPr/>
          <p:nvPr/>
        </p:nvSpPr>
        <p:spPr>
          <a:xfrm>
            <a:off x="21379539" y="15637338"/>
            <a:ext cx="375558" cy="39733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FED65454-4BBD-4B93-9B5D-0DA95450CF86}"/>
              </a:ext>
            </a:extLst>
          </p:cNvPr>
          <p:cNvSpPr/>
          <p:nvPr/>
        </p:nvSpPr>
        <p:spPr>
          <a:xfrm>
            <a:off x="17999869" y="2982798"/>
            <a:ext cx="418760" cy="85077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C06D030A-F151-4ED9-8D77-0337CEFCB0C9}"/>
              </a:ext>
            </a:extLst>
          </p:cNvPr>
          <p:cNvSpPr/>
          <p:nvPr/>
        </p:nvSpPr>
        <p:spPr>
          <a:xfrm>
            <a:off x="18075725" y="4976576"/>
            <a:ext cx="418760" cy="104867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7B64EF2E-D850-445E-A1F2-858A4934FE8E}"/>
              </a:ext>
            </a:extLst>
          </p:cNvPr>
          <p:cNvSpPr/>
          <p:nvPr/>
        </p:nvSpPr>
        <p:spPr>
          <a:xfrm>
            <a:off x="18124712" y="7200908"/>
            <a:ext cx="342904" cy="114300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Up-Down 52">
            <a:extLst>
              <a:ext uri="{FF2B5EF4-FFF2-40B4-BE49-F238E27FC236}">
                <a16:creationId xmlns:a16="http://schemas.microsoft.com/office/drawing/2014/main" id="{8C22B3A4-C642-438B-8054-F3FC8FA0569C}"/>
              </a:ext>
            </a:extLst>
          </p:cNvPr>
          <p:cNvSpPr/>
          <p:nvPr/>
        </p:nvSpPr>
        <p:spPr>
          <a:xfrm>
            <a:off x="18124712" y="9539526"/>
            <a:ext cx="369773" cy="1228276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: Top Corners One Rounded and One Snipped 53">
            <a:extLst>
              <a:ext uri="{FF2B5EF4-FFF2-40B4-BE49-F238E27FC236}">
                <a16:creationId xmlns:a16="http://schemas.microsoft.com/office/drawing/2014/main" id="{49BDB9C6-CCE3-4EDC-BFAA-400A247C5D05}"/>
              </a:ext>
            </a:extLst>
          </p:cNvPr>
          <p:cNvSpPr/>
          <p:nvPr/>
        </p:nvSpPr>
        <p:spPr>
          <a:xfrm>
            <a:off x="24378557" y="10662560"/>
            <a:ext cx="2416629" cy="1094010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 err="1"/>
              <a:t>Photos,Videos,Documents</a:t>
            </a:r>
            <a:endParaRPr lang="en-IN" sz="25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8ED20-CF84-414E-B90E-26B7D9A2F21D}"/>
              </a:ext>
            </a:extLst>
          </p:cNvPr>
          <p:cNvCxnSpPr>
            <a:stCxn id="10" idx="0"/>
          </p:cNvCxnSpPr>
          <p:nvPr/>
        </p:nvCxnSpPr>
        <p:spPr>
          <a:xfrm flipV="1">
            <a:off x="22538965" y="10961916"/>
            <a:ext cx="1790606" cy="76203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6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chemeClr val="accent2"/>
          </a:solidFill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</TotalTime>
  <Words>180</Words>
  <Application>Microsoft Office PowerPoint</Application>
  <PresentationFormat>Custom</PresentationFormat>
  <Paragraphs>60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Hanumanth Venkata Manikanta Madasu</dc:creator>
  <cp:lastModifiedBy>Hanumanth Venkata Manikanta Madasu</cp:lastModifiedBy>
  <cp:revision>24</cp:revision>
  <dcterms:created xsi:type="dcterms:W3CDTF">2021-03-06T13:25:19Z</dcterms:created>
  <dcterms:modified xsi:type="dcterms:W3CDTF">2021-03-20T08:40:14Z</dcterms:modified>
</cp:coreProperties>
</file>